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Impact" panose="020B0806030902050204" pitchFamily="34" charset="0"/>
      <p:regular r:id="rId32"/>
    </p:embeddedFont>
    <p:embeddedFont>
      <p:font typeface="Inter" panose="020B0604020202020204" charset="0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55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1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908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0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459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63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521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31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103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293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878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2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890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514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8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A87A34-81AB-432B-8DAE-1953F412C126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9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968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75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809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594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46590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8603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6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07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Impact" panose="020B0806030902050204" pitchFamily="34" charset="0"/>
                <a:ea typeface="Bricolage Grotesque Semi Bold" pitchFamily="34" charset="-122"/>
                <a:cs typeface="Bricolage Grotesque Semi Bold" pitchFamily="34" charset="-120"/>
              </a:rPr>
              <a:t>Mastering Decision Trees in Python</a:t>
            </a:r>
            <a:endParaRPr lang="en-US" sz="4450" dirty="0">
              <a:latin typeface="Impact" panose="020B080603090205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1186" y="48484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Presenting By,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1400" dirty="0">
              <a:solidFill>
                <a:srgbClr val="2C2926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</a:rPr>
              <a:t>ASTHA(2023PGDM1045)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</a:rPr>
              <a:t>PRIYANSH VERMA(2023PGDM1194)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</a:rPr>
              <a:t>UTKARSH RAJ(2023PGDM1295)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</a:rPr>
              <a:t>NEERAJ SINGH CHANDEL(2023PGDM1390)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</a:rPr>
              <a:t>ANKIT KUMAR(2023PGDM1389)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0"/>
            <a:ext cx="9601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3898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540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What is a Decision Tree?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Tree-like Structure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decision tree is a flowchart-like structure. Each internal node represents a test on an attribute. Each branch represents an outcome of the test. Each leaf node represents a class label.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Decision Making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maps observations about an item to conclusions. These conclusions are the item's target value. It's used for both classification and regression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78307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Key Python Libraries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7449" y="1801892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19" y="1843147"/>
            <a:ext cx="330398" cy="4130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73372" y="187761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Scikit-learn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73372" y="2353985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library for </a:t>
            </a: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DecisionTreeClassifier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DecisionTreeRegressor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7449" y="3499366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19" y="3540621"/>
            <a:ext cx="330398" cy="4130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73372" y="357509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Pandas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73372" y="4051459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efficient data loading and manipulation. Use </a:t>
            </a: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pd.read_csv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DataFrame operations.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7449" y="5196840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019" y="5238095"/>
            <a:ext cx="330398" cy="4130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73372" y="5272564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NumPy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973372" y="5748933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numerical operations, underpinning data structures.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57449" y="6541889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19" y="6583144"/>
            <a:ext cx="330398" cy="41302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73372" y="661761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Matplotlib/Graphviz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6973372" y="7093982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powerful tree visualization via </a:t>
            </a:r>
            <a:r>
              <a:rPr lang="en-US" sz="17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export_graphviz</a:t>
            </a: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1225987"/>
            <a:ext cx="746736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Implementation Steps in Python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117050"/>
            <a:ext cx="963335" cy="11560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348" y="230969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 Narrow" panose="020B0606020202030204" pitchFamily="34" charset="0"/>
                <a:ea typeface="Bricolage Grotesque Semi Bold" pitchFamily="34" charset="-122"/>
                <a:cs typeface="Bricolage Grotesque Semi Bold" pitchFamily="34" charset="-120"/>
              </a:rPr>
              <a:t>Data Preparation</a:t>
            </a:r>
            <a:endParaRPr lang="en-US" sz="1850" dirty="0">
              <a:latin typeface="Arial Narrow" panose="020B0606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30348" y="2726293"/>
            <a:ext cx="663928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datasets like Iris or Titanic using Pandas for efficient handling.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273147"/>
            <a:ext cx="963335" cy="11560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348" y="34657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Splitting Data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30348" y="3882390"/>
            <a:ext cx="663928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 your dataset into training (70-80%) and testing (20-30%) sets.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4429244"/>
            <a:ext cx="963335" cy="11560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348" y="462188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Model Training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30348" y="5038487"/>
            <a:ext cx="663928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DecisionTreeClassifier()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call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model.fit(X_train, y_train)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" y="5585341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0348" y="5777984"/>
            <a:ext cx="271200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Prediction &amp; Evaluation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830348" y="6194584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model.predict(X_test)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evaluate with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accuracy_score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92% accuracy on Iris).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355" y="467439"/>
            <a:ext cx="4289346" cy="531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Decision Tree Syntax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81355" y="1253609"/>
            <a:ext cx="7954089" cy="6509385"/>
          </a:xfrm>
          <a:prstGeom prst="roundRect">
            <a:avLst>
              <a:gd name="adj" fmla="val 1097"/>
            </a:avLst>
          </a:prstGeom>
          <a:solidFill>
            <a:srgbClr val="F8ECD3"/>
          </a:solidFill>
          <a:ln/>
        </p:spPr>
      </p:sp>
      <p:sp>
        <p:nvSpPr>
          <p:cNvPr id="5" name="Shape 2"/>
          <p:cNvSpPr/>
          <p:nvPr/>
        </p:nvSpPr>
        <p:spPr>
          <a:xfrm>
            <a:off x="6072902" y="1253609"/>
            <a:ext cx="7970996" cy="6509385"/>
          </a:xfrm>
          <a:prstGeom prst="roundRect">
            <a:avLst>
              <a:gd name="adj" fmla="val 392"/>
            </a:avLst>
          </a:prstGeom>
          <a:solidFill>
            <a:srgbClr val="F8ECD3"/>
          </a:solidFill>
          <a:ln/>
        </p:spPr>
      </p:sp>
      <p:sp>
        <p:nvSpPr>
          <p:cNvPr id="6" name="Text 3"/>
          <p:cNvSpPr/>
          <p:nvPr/>
        </p:nvSpPr>
        <p:spPr>
          <a:xfrm>
            <a:off x="6242804" y="1253610"/>
            <a:ext cx="7631192" cy="6764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sklearn.tree import DecisionTreeClassifier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sklearn.model_selection import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train_test_split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sklearn.metrics import accuracy score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Load data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X, y = load_iris(return_X_y=True)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Split data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X_train, X_test, y_train, y_test =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train_test_split(X, y, test_size=0.3,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random_state=42)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Create classifier object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dt_classifier = DecisionTreeClassifier()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Train model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dt_classifier.fit(X_train, y_train)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Make predictions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y_pred = dt_classifier.predict(X_test)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300" dirty="0">
              <a:solidFill>
                <a:srgbClr val="2C2926"/>
              </a:solidFill>
              <a:highlight>
                <a:srgbClr val="F8ECD3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Evaluate accuracy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8ECD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= accuracy_score(y_test, y_pred)print(f"Accuracy: {accuracy:.2f}")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0226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Visualization and Feature Importance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Tree Visualization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export_graphviz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visually map decision paths. This helps understand how specific conditions lead to classifications.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Feature Importance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dt_classifier.feature_importances_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gives numerical insight. For Iris, petal length can show 0.99 importance.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Explainable AI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Visuals and importance scores simplify model explanations. This helps non-technical stakeholders grasp complex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9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3369707"/>
            <a:ext cx="8247340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Future Scope of Decision Trees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3073" y="5053727"/>
            <a:ext cx="4251008" cy="220861"/>
          </a:xfrm>
          <a:prstGeom prst="roundRect">
            <a:avLst>
              <a:gd name="adj" fmla="val 4200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3934" y="5495449"/>
            <a:ext cx="340209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Enhanced Interpretability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3934" y="5973008"/>
            <a:ext cx="3809286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more intuitive visualization tools. Improve methods for explaining complex decision paths.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89696" y="4722376"/>
            <a:ext cx="4251008" cy="220861"/>
          </a:xfrm>
          <a:prstGeom prst="roundRect">
            <a:avLst>
              <a:gd name="adj" fmla="val 4200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0557" y="5164098"/>
            <a:ext cx="3809286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Integration with Ensemble Methods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10557" y="5986701"/>
            <a:ext cx="3809286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optimize Random Forests and Gradient Boosting. Boost performance and robustness in diverse applications.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06320" y="4391144"/>
            <a:ext cx="4251008" cy="220861"/>
          </a:xfrm>
          <a:prstGeom prst="roundRect">
            <a:avLst>
              <a:gd name="adj" fmla="val 42007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7181" y="4832866"/>
            <a:ext cx="299858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Real-time Applications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27181" y="5310426"/>
            <a:ext cx="3809286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for faster processing and deployment. Use in fraud detection and dynamic recommendation systems.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0480" y="414456"/>
            <a:ext cx="4089440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Decision Tree Example</a:t>
            </a:r>
            <a:endParaRPr lang="en-US" sz="2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08" y="667525"/>
            <a:ext cx="13575268" cy="76021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7566" y="8958620"/>
            <a:ext cx="13575268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the Iris dataset, a decision tree with the entropy criterion achieved higher accuracy. This shows how choosing the right criterion impacts model performance. The Gini impurity criterion also performed well, indicating the tree's robustness.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987"/>
            <a:ext cx="6747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Conclusion &amp; Next Steps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trees are powerful and interpretable. They offer clear pathways for classification and regression. Python libraries like Scikit-learn make implementation straightforward.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35</TotalTime>
  <Words>610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Century Gothic</vt:lpstr>
      <vt:lpstr>Arial Narrow</vt:lpstr>
      <vt:lpstr>Impact</vt:lpstr>
      <vt:lpstr>Garamond</vt:lpstr>
      <vt:lpstr>Inter</vt:lpstr>
      <vt:lpstr>Consolas</vt:lpstr>
      <vt:lpstr>Arial</vt:lpstr>
      <vt:lpstr>Calibri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kumar</cp:lastModifiedBy>
  <cp:revision>2</cp:revision>
  <dcterms:created xsi:type="dcterms:W3CDTF">2025-06-13T14:58:00Z</dcterms:created>
  <dcterms:modified xsi:type="dcterms:W3CDTF">2025-06-13T15:34:24Z</dcterms:modified>
</cp:coreProperties>
</file>